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3324" y="-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DAA9D-A014-414C-91EC-794BB3516552}" type="datetimeFigureOut">
              <a:rPr lang="ko-KR" altLang="en-US" smtClean="0"/>
              <a:t>2021-09-13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F1143-D04B-4FC9-886A-ED97093F331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4164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DAA9D-A014-414C-91EC-794BB3516552}" type="datetimeFigureOut">
              <a:rPr lang="ko-KR" altLang="en-US" smtClean="0"/>
              <a:t>2021-09-13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F1143-D04B-4FC9-886A-ED97093F331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2153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DAA9D-A014-414C-91EC-794BB3516552}" type="datetimeFigureOut">
              <a:rPr lang="ko-KR" altLang="en-US" smtClean="0"/>
              <a:t>2021-09-13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F1143-D04B-4FC9-886A-ED97093F331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268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DAA9D-A014-414C-91EC-794BB3516552}" type="datetimeFigureOut">
              <a:rPr lang="ko-KR" altLang="en-US" smtClean="0"/>
              <a:t>2021-09-13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F1143-D04B-4FC9-886A-ED97093F331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488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DAA9D-A014-414C-91EC-794BB3516552}" type="datetimeFigureOut">
              <a:rPr lang="ko-KR" altLang="en-US" smtClean="0"/>
              <a:t>2021-09-13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F1143-D04B-4FC9-886A-ED97093F331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1886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DAA9D-A014-414C-91EC-794BB3516552}" type="datetimeFigureOut">
              <a:rPr lang="ko-KR" altLang="en-US" smtClean="0"/>
              <a:t>2021-09-13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F1143-D04B-4FC9-886A-ED97093F331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885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DAA9D-A014-414C-91EC-794BB3516552}" type="datetimeFigureOut">
              <a:rPr lang="ko-KR" altLang="en-US" smtClean="0"/>
              <a:t>2021-09-13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F1143-D04B-4FC9-886A-ED97093F331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8711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DAA9D-A014-414C-91EC-794BB3516552}" type="datetimeFigureOut">
              <a:rPr lang="ko-KR" altLang="en-US" smtClean="0"/>
              <a:t>2021-09-13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F1143-D04B-4FC9-886A-ED97093F331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4658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DAA9D-A014-414C-91EC-794BB3516552}" type="datetimeFigureOut">
              <a:rPr lang="ko-KR" altLang="en-US" smtClean="0"/>
              <a:t>2021-09-13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F1143-D04B-4FC9-886A-ED97093F331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9640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DAA9D-A014-414C-91EC-794BB3516552}" type="datetimeFigureOut">
              <a:rPr lang="ko-KR" altLang="en-US" smtClean="0"/>
              <a:t>2021-09-13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F1143-D04B-4FC9-886A-ED97093F331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1014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DAA9D-A014-414C-91EC-794BB3516552}" type="datetimeFigureOut">
              <a:rPr lang="ko-KR" altLang="en-US" smtClean="0"/>
              <a:t>2021-09-13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F1143-D04B-4FC9-886A-ED97093F331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7242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3DAA9D-A014-414C-91EC-794BB3516552}" type="datetimeFigureOut">
              <a:rPr lang="ko-KR" altLang="en-US" smtClean="0"/>
              <a:t>2021-09-13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F1143-D04B-4FC9-886A-ED97093F331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255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0648" y="179512"/>
            <a:ext cx="5904656" cy="869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dirty="0" smtClean="0"/>
              <a:t>VOD </a:t>
            </a:r>
            <a:r>
              <a:rPr lang="ko-KR" altLang="en-US" b="1" dirty="0" smtClean="0"/>
              <a:t>녹화 </a:t>
            </a:r>
            <a:r>
              <a:rPr lang="en-US" altLang="ko-KR" b="1" dirty="0" smtClean="0"/>
              <a:t>: </a:t>
            </a:r>
          </a:p>
          <a:p>
            <a:pPr>
              <a:lnSpc>
                <a:spcPct val="150000"/>
              </a:lnSpc>
            </a:pPr>
            <a:r>
              <a:rPr lang="ko-KR" altLang="en-US" b="1" dirty="0" smtClean="0"/>
              <a:t>방법 </a:t>
            </a:r>
            <a:r>
              <a:rPr lang="en-US" altLang="ko-KR" b="1" dirty="0" smtClean="0"/>
              <a:t>1. Zoom </a:t>
            </a:r>
            <a:r>
              <a:rPr lang="ko-KR" altLang="en-US" b="1" dirty="0" smtClean="0"/>
              <a:t>녹화</a:t>
            </a:r>
            <a:endParaRPr lang="ko-KR" altLang="en-US" b="1" dirty="0"/>
          </a:p>
        </p:txBody>
      </p:sp>
      <p:grpSp>
        <p:nvGrpSpPr>
          <p:cNvPr id="2" name="그룹 1"/>
          <p:cNvGrpSpPr/>
          <p:nvPr/>
        </p:nvGrpSpPr>
        <p:grpSpPr>
          <a:xfrm>
            <a:off x="280797" y="1049302"/>
            <a:ext cx="6261672" cy="7392839"/>
            <a:chOff x="280797" y="1049302"/>
            <a:chExt cx="6261672" cy="7392839"/>
          </a:xfrm>
        </p:grpSpPr>
        <p:sp>
          <p:nvSpPr>
            <p:cNvPr id="6" name="TextBox 5"/>
            <p:cNvSpPr txBox="1"/>
            <p:nvPr/>
          </p:nvSpPr>
          <p:spPr>
            <a:xfrm>
              <a:off x="280797" y="1049302"/>
              <a:ext cx="6192688" cy="783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600" dirty="0" smtClean="0"/>
                <a:t>추계학술대회 배경을 사용하셔서 </a:t>
              </a:r>
              <a:r>
                <a:rPr lang="en-US" altLang="ko-KR" sz="1600" dirty="0" smtClean="0"/>
                <a:t>Zoom</a:t>
              </a:r>
              <a:r>
                <a:rPr lang="ko-KR" altLang="en-US" sz="1600" dirty="0" smtClean="0"/>
                <a:t>으로 녹화하여 주시기 바랍니다</a:t>
              </a:r>
              <a:r>
                <a:rPr lang="en-US" altLang="ko-KR" sz="1600" dirty="0" smtClean="0"/>
                <a:t>. Zoom </a:t>
              </a:r>
              <a:r>
                <a:rPr lang="ko-KR" altLang="en-US" sz="1600" dirty="0" smtClean="0"/>
                <a:t>녹화방법은 첨부</a:t>
              </a:r>
              <a:r>
                <a:rPr lang="en-US" altLang="ko-KR" sz="1600" dirty="0" smtClean="0"/>
                <a:t>1-1</a:t>
              </a:r>
              <a:r>
                <a:rPr lang="ko-KR" altLang="en-US" sz="1600" dirty="0" smtClean="0"/>
                <a:t>을 참고하여 주시기 바랍니다</a:t>
              </a:r>
              <a:r>
                <a:rPr lang="en-US" altLang="ko-KR" sz="1600" dirty="0" smtClean="0"/>
                <a:t>. </a:t>
              </a:r>
              <a:endParaRPr lang="ko-KR" altLang="en-US" sz="16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06895" y="2051720"/>
              <a:ext cx="5904656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b="1" dirty="0" smtClean="0"/>
                <a:t>방법 </a:t>
              </a:r>
              <a:r>
                <a:rPr lang="en-US" altLang="ko-KR" b="1" dirty="0"/>
                <a:t>2</a:t>
              </a:r>
              <a:r>
                <a:rPr lang="en-US" altLang="ko-KR" b="1" dirty="0" smtClean="0"/>
                <a:t>. PPT </a:t>
              </a:r>
              <a:r>
                <a:rPr lang="ko-KR" altLang="en-US" b="1" dirty="0" smtClean="0"/>
                <a:t>음성녹음 </a:t>
              </a:r>
              <a:r>
                <a:rPr lang="en-US" altLang="ko-KR" b="1" dirty="0" smtClean="0"/>
                <a:t>+ </a:t>
              </a:r>
              <a:r>
                <a:rPr lang="ko-KR" altLang="en-US" b="1" dirty="0" smtClean="0"/>
                <a:t>이미지 제출</a:t>
              </a:r>
              <a:endParaRPr lang="en-US" altLang="ko-KR" b="1" dirty="0" smtClean="0"/>
            </a:p>
          </p:txBody>
        </p:sp>
        <p:pic>
          <p:nvPicPr>
            <p:cNvPr id="9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046"/>
            <a:stretch/>
          </p:blipFill>
          <p:spPr bwMode="auto">
            <a:xfrm>
              <a:off x="306895" y="2569693"/>
              <a:ext cx="4307205" cy="40330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349781" y="6665678"/>
              <a:ext cx="61926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600" dirty="0" smtClean="0"/>
                <a:t>음성녹음방법은 첨부</a:t>
              </a:r>
              <a:r>
                <a:rPr lang="en-US" altLang="ko-KR" sz="1600" dirty="0" smtClean="0"/>
                <a:t>2-1, 2-2</a:t>
              </a:r>
              <a:r>
                <a:rPr lang="ko-KR" altLang="en-US" sz="1600" dirty="0" smtClean="0"/>
                <a:t>를 참고하여 주시기 바랍니다</a:t>
              </a:r>
              <a:r>
                <a:rPr lang="en-US" altLang="ko-KR" sz="1600" dirty="0" smtClean="0"/>
                <a:t>. </a:t>
              </a:r>
              <a:endParaRPr lang="ko-KR" altLang="en-US" sz="16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64859" y="7380312"/>
              <a:ext cx="6024563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Arial" charset="0"/>
                <a:buChar char="•"/>
              </a:pPr>
              <a:r>
                <a:rPr lang="ko-KR" altLang="en-US" sz="1400" dirty="0" smtClean="0">
                  <a:solidFill>
                    <a:srgbClr val="FF0000"/>
                  </a:solidFill>
                </a:rPr>
                <a:t>방법 </a:t>
              </a:r>
              <a:r>
                <a:rPr lang="en-US" altLang="ko-KR" sz="1400" dirty="0" smtClean="0">
                  <a:solidFill>
                    <a:srgbClr val="FF0000"/>
                  </a:solidFill>
                </a:rPr>
                <a:t>1</a:t>
              </a:r>
              <a:r>
                <a:rPr lang="ko-KR" altLang="en-US" sz="1400" dirty="0" smtClean="0">
                  <a:solidFill>
                    <a:srgbClr val="FF0000"/>
                  </a:solidFill>
                </a:rPr>
                <a:t>과 방법 </a:t>
              </a:r>
              <a:r>
                <a:rPr lang="en-US" altLang="ko-KR" sz="1400" dirty="0" smtClean="0">
                  <a:solidFill>
                    <a:srgbClr val="FF0000"/>
                  </a:solidFill>
                </a:rPr>
                <a:t>2 </a:t>
              </a:r>
              <a:r>
                <a:rPr lang="ko-KR" altLang="en-US" sz="1400" dirty="0" smtClean="0">
                  <a:solidFill>
                    <a:srgbClr val="FF0000"/>
                  </a:solidFill>
                </a:rPr>
                <a:t>중 하나를 선택하시어 보내주시면 됩니다</a:t>
              </a:r>
              <a:r>
                <a:rPr lang="en-US" altLang="ko-KR" sz="1400" dirty="0" smtClean="0">
                  <a:solidFill>
                    <a:srgbClr val="FF0000"/>
                  </a:solidFill>
                </a:rPr>
                <a:t>.</a:t>
              </a:r>
              <a:endParaRPr lang="en-US" altLang="ko-KR" sz="1400" dirty="0">
                <a:solidFill>
                  <a:srgbClr val="FF0000"/>
                </a:solidFill>
              </a:endParaRPr>
            </a:p>
            <a:p>
              <a:pPr marL="285750" indent="-285750">
                <a:lnSpc>
                  <a:spcPct val="150000"/>
                </a:lnSpc>
                <a:buFont typeface="Arial" charset="0"/>
                <a:buChar char="•"/>
              </a:pPr>
              <a:r>
                <a:rPr lang="ko-KR" altLang="en-US" sz="1400" dirty="0" smtClean="0">
                  <a:solidFill>
                    <a:srgbClr val="FF0000"/>
                  </a:solidFill>
                </a:rPr>
                <a:t>실시간 </a:t>
              </a:r>
              <a:r>
                <a:rPr lang="ko-KR" altLang="ko-KR" sz="1400" dirty="0" smtClean="0">
                  <a:solidFill>
                    <a:srgbClr val="FF0000"/>
                  </a:solidFill>
                </a:rPr>
                <a:t>현장감을 </a:t>
              </a:r>
              <a:r>
                <a:rPr lang="ko-KR" altLang="ko-KR" sz="1400" dirty="0">
                  <a:solidFill>
                    <a:srgbClr val="FF0000"/>
                  </a:solidFill>
                </a:rPr>
                <a:t>위해서 가능하면 </a:t>
              </a:r>
              <a:r>
                <a:rPr lang="ko-KR" altLang="en-US" sz="1400" dirty="0" smtClean="0">
                  <a:solidFill>
                    <a:srgbClr val="FF0000"/>
                  </a:solidFill>
                </a:rPr>
                <a:t>방법</a:t>
              </a:r>
              <a:r>
                <a:rPr lang="en-US" altLang="ko-KR" sz="1400" dirty="0" smtClean="0">
                  <a:solidFill>
                    <a:srgbClr val="FF0000"/>
                  </a:solidFill>
                </a:rPr>
                <a:t>1. Zoom </a:t>
              </a:r>
              <a:r>
                <a:rPr lang="ko-KR" altLang="en-US" sz="1400" dirty="0" smtClean="0">
                  <a:solidFill>
                    <a:srgbClr val="FF0000"/>
                  </a:solidFill>
                </a:rPr>
                <a:t>녹화로</a:t>
              </a:r>
              <a:r>
                <a:rPr lang="ko-KR" altLang="ko-KR" sz="1400" dirty="0" smtClean="0">
                  <a:solidFill>
                    <a:srgbClr val="FF0000"/>
                  </a:solidFill>
                </a:rPr>
                <a:t> </a:t>
              </a:r>
              <a:r>
                <a:rPr lang="ko-KR" altLang="ko-KR" sz="1400" dirty="0">
                  <a:solidFill>
                    <a:srgbClr val="FF0000"/>
                  </a:solidFill>
                </a:rPr>
                <a:t>보내주시는 것을 </a:t>
              </a:r>
              <a:r>
                <a:rPr lang="ko-KR" altLang="ko-KR" sz="1400" dirty="0" smtClean="0">
                  <a:solidFill>
                    <a:srgbClr val="FF0000"/>
                  </a:solidFill>
                </a:rPr>
                <a:t>권고</a:t>
              </a:r>
              <a:r>
                <a:rPr lang="ko-KR" altLang="en-US" sz="1400" dirty="0" smtClean="0">
                  <a:solidFill>
                    <a:srgbClr val="FF0000"/>
                  </a:solidFill>
                </a:rPr>
                <a:t>합니다</a:t>
              </a:r>
              <a:r>
                <a:rPr lang="en-US" altLang="ko-KR" sz="1400" dirty="0" smtClean="0">
                  <a:solidFill>
                    <a:srgbClr val="FF0000"/>
                  </a:solidFill>
                </a:rPr>
                <a:t>. </a:t>
              </a:r>
              <a:endParaRPr lang="en-US" altLang="ko-KR" sz="1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80775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68</Words>
  <Application>Microsoft Office PowerPoint</Application>
  <PresentationFormat>화면 슬라이드 쇼(4:3)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대한재활01</dc:creator>
  <cp:lastModifiedBy>대한재활01</cp:lastModifiedBy>
  <cp:revision>8</cp:revision>
  <dcterms:created xsi:type="dcterms:W3CDTF">2020-09-16T07:12:21Z</dcterms:created>
  <dcterms:modified xsi:type="dcterms:W3CDTF">2021-09-13T13:34:31Z</dcterms:modified>
</cp:coreProperties>
</file>